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6"/>
  </p:notesMasterIdLst>
  <p:sldIdLst>
    <p:sldId id="256" r:id="rId2"/>
    <p:sldId id="328" r:id="rId3"/>
    <p:sldId id="342" r:id="rId4"/>
    <p:sldId id="343" r:id="rId5"/>
    <p:sldId id="344" r:id="rId6"/>
    <p:sldId id="345" r:id="rId7"/>
    <p:sldId id="346" r:id="rId8"/>
    <p:sldId id="347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56" r:id="rId17"/>
    <p:sldId id="357" r:id="rId18"/>
    <p:sldId id="358" r:id="rId19"/>
    <p:sldId id="359" r:id="rId20"/>
    <p:sldId id="360" r:id="rId21"/>
    <p:sldId id="361" r:id="rId22"/>
    <p:sldId id="362" r:id="rId23"/>
    <p:sldId id="363" r:id="rId24"/>
    <p:sldId id="26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E46BDB7-717D-4DE6-9D70-F2713D16C34C}">
          <p14:sldIdLst>
            <p14:sldId id="256"/>
            <p14:sldId id="328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3" pos="144" userDrawn="1">
          <p15:clr>
            <a:srgbClr val="A4A3A4"/>
          </p15:clr>
        </p15:guide>
        <p15:guide id="4" orient="horz" pos="96" userDrawn="1">
          <p15:clr>
            <a:srgbClr val="A4A3A4"/>
          </p15:clr>
        </p15:guide>
        <p15:guide id="5" orient="horz" pos="4224" userDrawn="1">
          <p15:clr>
            <a:srgbClr val="A4A3A4"/>
          </p15:clr>
        </p15:guide>
        <p15:guide id="6" pos="7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8B159"/>
    <a:srgbClr val="2D4671"/>
    <a:srgbClr val="007042"/>
    <a:srgbClr val="00352E"/>
    <a:srgbClr val="9FA2B9"/>
    <a:srgbClr val="246B61"/>
    <a:srgbClr val="7F92B4"/>
    <a:srgbClr val="0C4700"/>
    <a:srgbClr val="408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62" autoAdjust="0"/>
    <p:restoredTop sz="94682"/>
  </p:normalViewPr>
  <p:slideViewPr>
    <p:cSldViewPr showGuides="1">
      <p:cViewPr>
        <p:scale>
          <a:sx n="75" d="100"/>
          <a:sy n="75" d="100"/>
        </p:scale>
        <p:origin x="1109" y="216"/>
      </p:cViewPr>
      <p:guideLst>
        <p:guide pos="144"/>
        <p:guide orient="horz" pos="96"/>
        <p:guide orient="horz" pos="4224"/>
        <p:guide pos="7536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73523-D93E-194E-9ECD-EEDC6281BEC3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71B2F-0FA4-0D48-BA13-59B733536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8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F71B2F-0FA4-0D48-BA13-59B7335360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2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7819" y="2622176"/>
            <a:ext cx="5911273" cy="1470025"/>
          </a:xfrm>
        </p:spPr>
        <p:txBody>
          <a:bodyPr/>
          <a:lstStyle>
            <a:lvl1pPr>
              <a:lnSpc>
                <a:spcPts val="3177"/>
              </a:lnSpc>
              <a:defRPr sz="3177" b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0" y="5791200"/>
            <a:ext cx="5994400" cy="533400"/>
          </a:xfrm>
        </p:spPr>
        <p:txBody>
          <a:bodyPr anchor="b" anchorCtr="0"/>
          <a:lstStyle>
            <a:lvl1pPr marL="0" indent="0" algn="l">
              <a:buNone/>
              <a:defRPr sz="1588" b="1">
                <a:solidFill>
                  <a:schemeClr val="tx2"/>
                </a:solidFill>
              </a:defRPr>
            </a:lvl1pPr>
            <a:lvl2pPr marL="449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9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8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80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75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970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465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960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724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67479" y="350113"/>
            <a:ext cx="2693239" cy="6059744"/>
          </a:xfrm>
        </p:spPr>
        <p:txBody>
          <a:bodyPr vert="eaVert"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0628" y="350113"/>
            <a:ext cx="8242154" cy="60597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310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1852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7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2496" y="2438400"/>
            <a:ext cx="8961120" cy="1280160"/>
          </a:xfrm>
        </p:spPr>
        <p:txBody>
          <a:bodyPr>
            <a:noAutofit/>
          </a:bodyPr>
          <a:lstStyle>
            <a:lvl1pPr>
              <a:lnSpc>
                <a:spcPts val="5113"/>
              </a:lnSpc>
              <a:defRPr sz="4588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9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818" y="1210235"/>
            <a:ext cx="5384800" cy="5109882"/>
          </a:xfrm>
        </p:spPr>
        <p:txBody>
          <a:bodyPr/>
          <a:lstStyle>
            <a:lvl1pPr>
              <a:defRPr sz="1765"/>
            </a:lvl1pPr>
            <a:lvl2pPr>
              <a:defRPr sz="1765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0235"/>
            <a:ext cx="5384800" cy="5109882"/>
          </a:xfrm>
        </p:spPr>
        <p:txBody>
          <a:bodyPr/>
          <a:lstStyle>
            <a:lvl1pPr>
              <a:defRPr sz="1765"/>
            </a:lvl1pPr>
            <a:lvl2pPr>
              <a:defRPr sz="1765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1818" y="268941"/>
            <a:ext cx="10972800" cy="715962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381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18" y="268941"/>
            <a:ext cx="11176000" cy="715962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1819" y="1210235"/>
            <a:ext cx="5386918" cy="639762"/>
          </a:xfrm>
        </p:spPr>
        <p:txBody>
          <a:bodyPr anchor="b">
            <a:noAutofit/>
          </a:bodyPr>
          <a:lstStyle>
            <a:lvl1pPr marL="0" indent="0">
              <a:lnSpc>
                <a:spcPts val="2360"/>
              </a:lnSpc>
              <a:buNone/>
              <a:defRPr sz="1765" b="1"/>
            </a:lvl1pPr>
            <a:lvl2pPr marL="449505" indent="0">
              <a:buNone/>
              <a:defRPr sz="1941" b="1"/>
            </a:lvl2pPr>
            <a:lvl3pPr marL="899010" indent="0">
              <a:buNone/>
              <a:defRPr sz="1765" b="1"/>
            </a:lvl3pPr>
            <a:lvl4pPr marL="1348516" indent="0">
              <a:buNone/>
              <a:defRPr sz="1588" b="1"/>
            </a:lvl4pPr>
            <a:lvl5pPr marL="1798021" indent="0">
              <a:buNone/>
              <a:defRPr sz="1588" b="1"/>
            </a:lvl5pPr>
            <a:lvl6pPr marL="2247527" indent="0">
              <a:buNone/>
              <a:defRPr sz="1588" b="1"/>
            </a:lvl6pPr>
            <a:lvl7pPr marL="2697032" indent="0">
              <a:buNone/>
              <a:defRPr sz="1588" b="1"/>
            </a:lvl7pPr>
            <a:lvl8pPr marL="3146538" indent="0">
              <a:buNone/>
              <a:defRPr sz="1588" b="1"/>
            </a:lvl8pPr>
            <a:lvl9pPr marL="3596043" indent="0">
              <a:buNone/>
              <a:defRPr sz="158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819" y="1949824"/>
            <a:ext cx="5386918" cy="4437529"/>
          </a:xfrm>
        </p:spPr>
        <p:txBody>
          <a:bodyPr/>
          <a:lstStyle>
            <a:lvl1pPr>
              <a:defRPr sz="1588"/>
            </a:lvl1pPr>
            <a:lvl2pPr>
              <a:defRPr sz="1588"/>
            </a:lvl2pPr>
            <a:lvl3pPr>
              <a:defRPr sz="1588"/>
            </a:lvl3pPr>
            <a:lvl4pPr>
              <a:defRPr sz="1412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210235"/>
            <a:ext cx="5389034" cy="639762"/>
          </a:xfrm>
        </p:spPr>
        <p:txBody>
          <a:bodyPr anchor="b">
            <a:noAutofit/>
          </a:bodyPr>
          <a:lstStyle>
            <a:lvl1pPr marL="0" indent="0">
              <a:lnSpc>
                <a:spcPts val="2360"/>
              </a:lnSpc>
              <a:buNone/>
              <a:defRPr sz="1765" b="1"/>
            </a:lvl1pPr>
            <a:lvl2pPr marL="449505" indent="0">
              <a:buNone/>
              <a:defRPr sz="1941" b="1"/>
            </a:lvl2pPr>
            <a:lvl3pPr marL="899010" indent="0">
              <a:buNone/>
              <a:defRPr sz="1765" b="1"/>
            </a:lvl3pPr>
            <a:lvl4pPr marL="1348516" indent="0">
              <a:buNone/>
              <a:defRPr sz="1588" b="1"/>
            </a:lvl4pPr>
            <a:lvl5pPr marL="1798021" indent="0">
              <a:buNone/>
              <a:defRPr sz="1588" b="1"/>
            </a:lvl5pPr>
            <a:lvl6pPr marL="2247527" indent="0">
              <a:buNone/>
              <a:defRPr sz="1588" b="1"/>
            </a:lvl6pPr>
            <a:lvl7pPr marL="2697032" indent="0">
              <a:buNone/>
              <a:defRPr sz="1588" b="1"/>
            </a:lvl7pPr>
            <a:lvl8pPr marL="3146538" indent="0">
              <a:buNone/>
              <a:defRPr sz="1588" b="1"/>
            </a:lvl8pPr>
            <a:lvl9pPr marL="3596043" indent="0">
              <a:buNone/>
              <a:defRPr sz="158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949824"/>
            <a:ext cx="5389034" cy="4437529"/>
          </a:xfrm>
        </p:spPr>
        <p:txBody>
          <a:bodyPr/>
          <a:lstStyle>
            <a:lvl1pPr>
              <a:defRPr sz="1588"/>
            </a:lvl1pPr>
            <a:lvl2pPr>
              <a:defRPr sz="1588"/>
            </a:lvl2pPr>
            <a:lvl3pPr>
              <a:defRPr sz="1588"/>
            </a:lvl3pPr>
            <a:lvl4pPr>
              <a:defRPr sz="1412"/>
            </a:lvl4pPr>
            <a:lvl5pPr>
              <a:buNone/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7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21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7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w_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577273" y="2823883"/>
            <a:ext cx="4687455" cy="1210235"/>
          </a:xfrm>
        </p:spPr>
        <p:txBody>
          <a:bodyPr/>
          <a:lstStyle>
            <a:lvl1pPr marL="0" indent="0">
              <a:buNone/>
              <a:defRPr sz="3177">
                <a:latin typeface="+mj-lt"/>
              </a:defRPr>
            </a:lvl1pPr>
            <a:lvl2pPr>
              <a:defRPr sz="3177">
                <a:latin typeface="+mj-lt"/>
              </a:defRPr>
            </a:lvl2pPr>
            <a:lvl3pPr>
              <a:defRPr sz="3177">
                <a:latin typeface="+mj-lt"/>
              </a:defRPr>
            </a:lvl3pPr>
            <a:lvl4pPr>
              <a:defRPr sz="3177">
                <a:latin typeface="+mj-lt"/>
              </a:defRPr>
            </a:lvl4pPr>
            <a:lvl5pPr>
              <a:defRPr sz="3177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itle 10"/>
          <p:cNvSpPr>
            <a:spLocks/>
          </p:cNvSpPr>
          <p:nvPr/>
        </p:nvSpPr>
        <p:spPr bwMode="auto">
          <a:xfrm>
            <a:off x="4775969" y="1752321"/>
            <a:ext cx="3417455" cy="1185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899015" eaLnBrk="0" hangingPunct="0">
              <a:lnSpc>
                <a:spcPts val="2998"/>
              </a:lnSpc>
              <a:defRPr/>
            </a:pPr>
            <a:endParaRPr lang="en-US" sz="2471" b="1" dirty="0">
              <a:solidFill>
                <a:schemeClr val="tx2"/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77273" y="4235824"/>
            <a:ext cx="4687455" cy="537882"/>
          </a:xfrm>
        </p:spPr>
        <p:txBody>
          <a:bodyPr/>
          <a:lstStyle>
            <a:lvl1pPr>
              <a:buNone/>
              <a:defRPr sz="1412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82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9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1818" y="268941"/>
            <a:ext cx="10972800" cy="7159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1818" y="1295400"/>
            <a:ext cx="11074400" cy="502471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461819" y="6542088"/>
            <a:ext cx="414867" cy="163513"/>
          </a:xfrm>
          <a:prstGeom prst="rect">
            <a:avLst/>
          </a:prstGeom>
        </p:spPr>
        <p:txBody>
          <a:bodyPr wrap="none" lIns="101882" tIns="50941" rIns="101882" bIns="50941" anchor="ctr" anchorCtr="0"/>
          <a:lstStyle>
            <a:lvl1pPr algn="l" rtl="0" fontAlgn="base">
              <a:lnSpc>
                <a:spcPts val="1180"/>
              </a:lnSpc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fld id="{BDCB8734-E0ED-4277-9D0B-63C18F1569B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1008647" y="6542088"/>
            <a:ext cx="6333067" cy="163513"/>
          </a:xfrm>
          <a:prstGeom prst="rect">
            <a:avLst/>
          </a:prstGeom>
        </p:spPr>
        <p:txBody>
          <a:bodyPr wrap="none" lIns="101882" tIns="50941" rIns="101882" bIns="50941" anchor="ctr" anchorCtr="0"/>
          <a:lstStyle>
            <a:lvl1pPr algn="l" rtl="0" fontAlgn="base">
              <a:lnSpc>
                <a:spcPts val="1180"/>
              </a:lnSpc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98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701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899010" rtl="0" eaLnBrk="1" latinLnBrk="0" hangingPunct="1">
        <a:spcBef>
          <a:spcPct val="0"/>
        </a:spcBef>
        <a:buNone/>
        <a:defRPr sz="2118" b="1" kern="1200">
          <a:solidFill>
            <a:schemeClr val="tx2"/>
          </a:solidFill>
          <a:latin typeface="+mn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7782" indent="-197782" algn="l" defTabSz="899010" rtl="0" eaLnBrk="1" latinLnBrk="0" hangingPunct="1">
        <a:spcBef>
          <a:spcPts val="0"/>
        </a:spcBef>
        <a:spcAft>
          <a:spcPts val="295"/>
        </a:spcAft>
        <a:buFont typeface="Arial" pitchFamily="34" charset="0"/>
        <a:buChar char="•"/>
        <a:defRPr sz="1765" kern="1200">
          <a:solidFill>
            <a:schemeClr val="tx2"/>
          </a:solidFill>
          <a:latin typeface="+mn-lt"/>
          <a:ea typeface="+mn-ea"/>
          <a:cs typeface="+mn-cs"/>
        </a:defRPr>
      </a:lvl1pPr>
      <a:lvl2pPr marL="197782" indent="-197782" algn="l" defTabSz="899010" rtl="0" eaLnBrk="1" latinLnBrk="0" hangingPunct="1">
        <a:spcBef>
          <a:spcPts val="0"/>
        </a:spcBef>
        <a:spcAft>
          <a:spcPts val="295"/>
        </a:spcAft>
        <a:buFont typeface="Arial" pitchFamily="34" charset="0"/>
        <a:buChar char="•"/>
        <a:defRPr sz="1765" kern="1200">
          <a:solidFill>
            <a:schemeClr val="tx2"/>
          </a:solidFill>
          <a:latin typeface="+mn-lt"/>
          <a:ea typeface="+mn-ea"/>
          <a:cs typeface="+mn-cs"/>
        </a:defRPr>
      </a:lvl2pPr>
      <a:lvl3pPr marL="449505" indent="-224753" algn="l" defTabSz="899010" rtl="0" eaLnBrk="1" latinLnBrk="0" hangingPunct="1">
        <a:spcBef>
          <a:spcPts val="0"/>
        </a:spcBef>
        <a:spcAft>
          <a:spcPts val="295"/>
        </a:spcAft>
        <a:buFont typeface="Arial" pitchFamily="34" charset="0"/>
        <a:buChar char="‒"/>
        <a:defRPr sz="1765" kern="1200">
          <a:solidFill>
            <a:schemeClr val="tx2"/>
          </a:solidFill>
          <a:latin typeface="+mn-lt"/>
          <a:ea typeface="+mn-ea"/>
          <a:cs typeface="+mn-cs"/>
        </a:defRPr>
      </a:lvl3pPr>
      <a:lvl4pPr marL="674258" indent="-224753" algn="l" defTabSz="899010" rtl="0" eaLnBrk="1" latinLnBrk="0" hangingPunct="1">
        <a:spcBef>
          <a:spcPts val="0"/>
        </a:spcBef>
        <a:spcAft>
          <a:spcPts val="295"/>
        </a:spcAft>
        <a:buFont typeface="Arial" pitchFamily="34" charset="0"/>
        <a:buChar char="•"/>
        <a:defRPr sz="1588" kern="1200">
          <a:solidFill>
            <a:schemeClr val="tx2"/>
          </a:solidFill>
          <a:latin typeface="+mn-lt"/>
          <a:ea typeface="+mn-ea"/>
          <a:cs typeface="+mn-cs"/>
        </a:defRPr>
      </a:lvl4pPr>
      <a:lvl5pPr marL="899010" indent="-224753" algn="l" defTabSz="899010" rtl="0" eaLnBrk="1" latinLnBrk="0" hangingPunct="1">
        <a:spcBef>
          <a:spcPts val="0"/>
        </a:spcBef>
        <a:spcAft>
          <a:spcPts val="295"/>
        </a:spcAft>
        <a:buFont typeface="Arial" pitchFamily="34" charset="0"/>
        <a:buChar char="‒"/>
        <a:defRPr sz="1588" kern="1200">
          <a:solidFill>
            <a:schemeClr val="tx2"/>
          </a:solidFill>
          <a:latin typeface="+mn-lt"/>
          <a:ea typeface="+mn-ea"/>
          <a:cs typeface="+mn-cs"/>
        </a:defRPr>
      </a:lvl5pPr>
      <a:lvl6pPr marL="2472279" indent="-224753" algn="l" defTabSz="899010" rtl="0" eaLnBrk="1" latinLnBrk="0" hangingPunct="1">
        <a:spcBef>
          <a:spcPct val="20000"/>
        </a:spcBef>
        <a:buFont typeface="Arial" pitchFamily="34" charset="0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785" indent="-224753" algn="l" defTabSz="899010" rtl="0" eaLnBrk="1" latinLnBrk="0" hangingPunct="1">
        <a:spcBef>
          <a:spcPct val="20000"/>
        </a:spcBef>
        <a:buFont typeface="Arial" pitchFamily="34" charset="0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1290" indent="-224753" algn="l" defTabSz="899010" rtl="0" eaLnBrk="1" latinLnBrk="0" hangingPunct="1">
        <a:spcBef>
          <a:spcPct val="20000"/>
        </a:spcBef>
        <a:buFont typeface="Arial" pitchFamily="34" charset="0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20796" indent="-224753" algn="l" defTabSz="899010" rtl="0" eaLnBrk="1" latinLnBrk="0" hangingPunct="1">
        <a:spcBef>
          <a:spcPct val="20000"/>
        </a:spcBef>
        <a:buFont typeface="Arial" pitchFamily="34" charset="0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505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9010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516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8021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527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7032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6538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6043" algn="l" defTabSz="89901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04800"/>
            <a:ext cx="9782320" cy="760718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4400" b="1" dirty="0" smtClean="0"/>
              <a:t>OSC Hackathon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0" y="5848699"/>
            <a:ext cx="5994400" cy="533400"/>
          </a:xfrm>
        </p:spPr>
        <p:txBody>
          <a:bodyPr/>
          <a:lstStyle/>
          <a:p>
            <a:r>
              <a:rPr lang="en-US" dirty="0" smtClean="0"/>
              <a:t>November 2016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81000" y="990600"/>
            <a:ext cx="8194504" cy="5334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l" defTabSz="899010" rtl="0" eaLnBrk="1" latinLnBrk="0" hangingPunct="1">
              <a:spcBef>
                <a:spcPts val="0"/>
              </a:spcBef>
              <a:spcAft>
                <a:spcPts val="295"/>
              </a:spcAft>
              <a:buFont typeface="Arial" pitchFamily="34" charset="0"/>
              <a:buNone/>
              <a:defRPr sz="1588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49505" indent="0" algn="ctr" defTabSz="899010" rtl="0" eaLnBrk="1" latinLnBrk="0" hangingPunct="1">
              <a:spcBef>
                <a:spcPts val="0"/>
              </a:spcBef>
              <a:spcAft>
                <a:spcPts val="295"/>
              </a:spcAft>
              <a:buFont typeface="Arial" pitchFamily="34" charset="0"/>
              <a:buNone/>
              <a:defRPr sz="176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99010" indent="0" algn="ctr" defTabSz="899010" rtl="0" eaLnBrk="1" latinLnBrk="0" hangingPunct="1">
              <a:spcBef>
                <a:spcPts val="0"/>
              </a:spcBef>
              <a:spcAft>
                <a:spcPts val="295"/>
              </a:spcAft>
              <a:buFont typeface="Arial" pitchFamily="34" charset="0"/>
              <a:buNone/>
              <a:defRPr sz="1765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48516" indent="0" algn="ctr" defTabSz="899010" rtl="0" eaLnBrk="1" latinLnBrk="0" hangingPunct="1">
              <a:spcBef>
                <a:spcPts val="0"/>
              </a:spcBef>
              <a:spcAft>
                <a:spcPts val="295"/>
              </a:spcAft>
              <a:buFont typeface="Arial" pitchFamily="34" charset="0"/>
              <a:buNone/>
              <a:defRPr sz="15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98021" indent="0" algn="ctr" defTabSz="899010" rtl="0" eaLnBrk="1" latinLnBrk="0" hangingPunct="1">
              <a:spcBef>
                <a:spcPts val="0"/>
              </a:spcBef>
              <a:spcAft>
                <a:spcPts val="295"/>
              </a:spcAft>
              <a:buFont typeface="Arial" pitchFamily="34" charset="0"/>
              <a:buNone/>
              <a:defRPr sz="15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47527" indent="0" algn="ctr" defTabSz="899010" rtl="0" eaLnBrk="1" latinLnBrk="0" hangingPunct="1">
              <a:spcBef>
                <a:spcPct val="20000"/>
              </a:spcBef>
              <a:buFont typeface="Arial" pitchFamily="34" charset="0"/>
              <a:buNone/>
              <a:defRPr sz="194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97032" indent="0" algn="ctr" defTabSz="899010" rtl="0" eaLnBrk="1" latinLnBrk="0" hangingPunct="1">
              <a:spcBef>
                <a:spcPct val="20000"/>
              </a:spcBef>
              <a:buFont typeface="Arial" pitchFamily="34" charset="0"/>
              <a:buNone/>
              <a:defRPr sz="194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46538" indent="0" algn="ctr" defTabSz="899010" rtl="0" eaLnBrk="1" latinLnBrk="0" hangingPunct="1">
              <a:spcBef>
                <a:spcPct val="20000"/>
              </a:spcBef>
              <a:buFont typeface="Arial" pitchFamily="34" charset="0"/>
              <a:buNone/>
              <a:defRPr sz="194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596043" indent="0" algn="ctr" defTabSz="899010" rtl="0" eaLnBrk="1" latinLnBrk="0" hangingPunct="1">
              <a:spcBef>
                <a:spcPct val="20000"/>
              </a:spcBef>
              <a:buFont typeface="Arial" pitchFamily="34" charset="0"/>
              <a:buNone/>
              <a:defRPr sz="194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 smtClean="0"/>
              <a:t>App Screenshots</a:t>
            </a:r>
            <a:endParaRPr lang="en-US" sz="2000" b="0" dirty="0"/>
          </a:p>
        </p:txBody>
      </p:sp>
      <p:grpSp>
        <p:nvGrpSpPr>
          <p:cNvPr id="6" name="Group 5"/>
          <p:cNvGrpSpPr/>
          <p:nvPr/>
        </p:nvGrpSpPr>
        <p:grpSpPr>
          <a:xfrm>
            <a:off x="9144000" y="5638800"/>
            <a:ext cx="2634038" cy="818801"/>
            <a:chOff x="9144000" y="5705998"/>
            <a:chExt cx="2634038" cy="81880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81" t="41883" r="17105" b="43153"/>
            <a:stretch/>
          </p:blipFill>
          <p:spPr>
            <a:xfrm>
              <a:off x="9742425" y="5886799"/>
              <a:ext cx="2035613" cy="4572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44" t="33333" r="59722" b="35417"/>
            <a:stretch/>
          </p:blipFill>
          <p:spPr>
            <a:xfrm>
              <a:off x="9144000" y="5705998"/>
              <a:ext cx="818801" cy="818801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4000500" y="2508483"/>
            <a:ext cx="4191000" cy="1841034"/>
            <a:chOff x="3810000" y="2673051"/>
            <a:chExt cx="4191000" cy="1841034"/>
          </a:xfrm>
        </p:grpSpPr>
        <p:sp>
          <p:nvSpPr>
            <p:cNvPr id="8" name="Rectangle 7"/>
            <p:cNvSpPr/>
            <p:nvPr/>
          </p:nvSpPr>
          <p:spPr>
            <a:xfrm>
              <a:off x="6477000" y="2673051"/>
              <a:ext cx="1524000" cy="18410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4" name="Picture 10" descr="Image result for ontario securities commission logo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0" y="2673051"/>
              <a:ext cx="3898900" cy="18410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3921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1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5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" y="152400"/>
            <a:ext cx="1172972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70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1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40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01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951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16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20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7480"/>
            <a:ext cx="11734800" cy="654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02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" y="152400"/>
            <a:ext cx="1172464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21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33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20" y="152400"/>
            <a:ext cx="1171448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92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3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40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52400"/>
            <a:ext cx="11709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5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953447" y="2594535"/>
            <a:ext cx="6285107" cy="166893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 smtClean="0">
                <a:solidFill>
                  <a:schemeClr val="tx1"/>
                </a:solidFill>
              </a:rPr>
              <a:t>Deloitte</a:t>
            </a:r>
            <a:r>
              <a:rPr lang="en-US" sz="11500" b="1" dirty="0" smtClean="0">
                <a:solidFill>
                  <a:srgbClr val="FF0000"/>
                </a:solidFill>
              </a:rPr>
              <a:t>_</a:t>
            </a:r>
            <a:endParaRPr lang="en-US" sz="13800" b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5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29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399"/>
            <a:ext cx="11734800" cy="65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022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399"/>
            <a:ext cx="11734800" cy="65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57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152400"/>
            <a:ext cx="1171956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84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152400"/>
            <a:ext cx="9067800" cy="65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71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1"/>
            <a:ext cx="117348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56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152401"/>
            <a:ext cx="1171956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10239"/>
      </p:ext>
    </p:extLst>
  </p:cSld>
  <p:clrMapOvr>
    <a:masterClrMapping/>
  </p:clrMapOvr>
</p:sld>
</file>

<file path=ppt/theme/theme1.xml><?xml version="1.0" encoding="utf-8"?>
<a:theme xmlns:a="http://schemas.openxmlformats.org/drawingml/2006/main" name="Deloitte2">
  <a:themeElements>
    <a:clrScheme name="Deloitte">
      <a:dk1>
        <a:srgbClr val="000000"/>
      </a:dk1>
      <a:lt1>
        <a:srgbClr val="FFFFFF"/>
      </a:lt1>
      <a:dk2>
        <a:srgbClr val="002776"/>
      </a:dk2>
      <a:lt2>
        <a:srgbClr val="FFFFFF"/>
      </a:lt2>
      <a:accent1>
        <a:srgbClr val="002776"/>
      </a:accent1>
      <a:accent2>
        <a:srgbClr val="92D400"/>
      </a:accent2>
      <a:accent3>
        <a:srgbClr val="00A1DE"/>
      </a:accent3>
      <a:accent4>
        <a:srgbClr val="72C7E7"/>
      </a:accent4>
      <a:accent5>
        <a:srgbClr val="3C8A2E"/>
      </a:accent5>
      <a:accent6>
        <a:srgbClr val="C9DD03"/>
      </a:accent6>
      <a:hlink>
        <a:srgbClr val="002776"/>
      </a:hlink>
      <a:folHlink>
        <a:srgbClr val="92D4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loitt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>
            <a:tint val="50000"/>
          </a:schemeClr>
        </a:solidFill>
        <a:solidFill>
          <a:schemeClr val="phClr">
            <a:tint val="70000"/>
          </a:schemeClr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Deloitte</Template>
  <TotalTime>12056</TotalTime>
  <Words>9</Words>
  <Application>Microsoft Office PowerPoint</Application>
  <PresentationFormat>Widescreen</PresentationFormat>
  <Paragraphs>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Deloitte2</vt:lpstr>
      <vt:lpstr>OSC Hackathon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Deloitte.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Sivarajah, Janison (CA - Toronto)</dc:creator>
  <cp:lastModifiedBy>Sivarajah, Janison (CA - Toronto)</cp:lastModifiedBy>
  <cp:revision>1281</cp:revision>
  <dcterms:created xsi:type="dcterms:W3CDTF">2016-06-14T03:13:05Z</dcterms:created>
  <dcterms:modified xsi:type="dcterms:W3CDTF">2016-11-27T13:11:11Z</dcterms:modified>
</cp:coreProperties>
</file>

<file path=docProps/thumbnail.jpeg>
</file>